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2631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96550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03130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9963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2303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47660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7996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9035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3559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4225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6161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557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4862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4926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71165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034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1848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AAEFB8-4309-48A6-801B-06A5D50321BC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DECF979-2D5F-439B-9938-D3D4C093E59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738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85611" y="143569"/>
            <a:ext cx="11088710" cy="238760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ESCOLA ESTADUAL DELFINA NOGUEIRA DE SOUZA</a:t>
            </a:r>
            <a:b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</a:b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NOVA ALVORADA DO SUL – MS</a:t>
            </a:r>
            <a:b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</a:br>
            <a:r>
              <a:rPr lang="pt-BR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strangelo Edessa" panose="03080600000000000000" pitchFamily="66" charset="0"/>
                <a:cs typeface="Estrangelo Edessa" panose="03080600000000000000" pitchFamily="66" charset="0"/>
              </a:rPr>
              <a:t>PROGETEC – ADILSON </a:t>
            </a:r>
            <a:endParaRPr lang="pt-BR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52400" y="2981929"/>
            <a:ext cx="9955131" cy="1637769"/>
          </a:xfrm>
        </p:spPr>
        <p:txBody>
          <a:bodyPr>
            <a:noAutofit/>
          </a:bodyPr>
          <a:lstStyle/>
          <a:p>
            <a:pPr algn="ctr"/>
            <a:r>
              <a:rPr lang="pt-BR" sz="3200" b="1" i="1" dirty="0" smtClean="0"/>
              <a:t>GED – NTE REGIONAL</a:t>
            </a:r>
          </a:p>
          <a:p>
            <a:pPr algn="ctr"/>
            <a:r>
              <a:rPr lang="pt-BR" sz="3200" b="1" i="1" dirty="0" smtClean="0"/>
              <a:t>GRUPO – 05</a:t>
            </a:r>
          </a:p>
          <a:p>
            <a:pPr algn="ctr"/>
            <a:endParaRPr lang="pt-BR" sz="3200" b="1" i="1" dirty="0" smtClean="0"/>
          </a:p>
          <a:p>
            <a:pPr algn="ctr"/>
            <a:r>
              <a:rPr lang="pt-BR" sz="3200" i="1" dirty="0" smtClean="0"/>
              <a:t>“ESTUDO VIRTUAL”</a:t>
            </a:r>
          </a:p>
          <a:p>
            <a:pPr algn="ctr"/>
            <a:r>
              <a:rPr lang="pt-BR" sz="2800" i="1" dirty="0" smtClean="0"/>
              <a:t>Pedro Demo – Metodologia para quem quer aprender</a:t>
            </a:r>
            <a:endParaRPr lang="pt-BR" sz="2800" i="1" dirty="0"/>
          </a:p>
        </p:txBody>
      </p:sp>
    </p:spTree>
    <p:extLst>
      <p:ext uri="{BB962C8B-B14F-4D97-AF65-F5344CB8AC3E}">
        <p14:creationId xmlns:p14="http://schemas.microsoft.com/office/powerpoint/2010/main" val="700093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78247" y="1584103"/>
            <a:ext cx="10018713" cy="5417712"/>
          </a:xfrm>
        </p:spPr>
        <p:txBody>
          <a:bodyPr>
            <a:normAutofit fontScale="92500" lnSpcReduction="10000"/>
          </a:bodyPr>
          <a:lstStyle/>
          <a:p>
            <a:r>
              <a:rPr lang="pt-BR" sz="3600" dirty="0"/>
              <a:t>O mundo virtual passou a se mexer em relação ao desafio de </a:t>
            </a:r>
            <a:r>
              <a:rPr lang="pt-BR" sz="3600" dirty="0" smtClean="0"/>
              <a:t>estudar. Tudo se acha na internet. Não precisamos sair de casa para ir em uma biblioteca, </a:t>
            </a:r>
            <a:r>
              <a:rPr lang="pt-BR" sz="3600" dirty="0"/>
              <a:t>b</a:t>
            </a:r>
            <a:r>
              <a:rPr lang="pt-BR" sz="3600" dirty="0" smtClean="0"/>
              <a:t>asta somente acessar ao </a:t>
            </a:r>
            <a:r>
              <a:rPr lang="pt-BR" sz="3600" dirty="0" err="1" smtClean="0"/>
              <a:t>Wikipedia</a:t>
            </a:r>
            <a:r>
              <a:rPr lang="pt-BR" sz="3600" dirty="0" smtClean="0"/>
              <a:t> , </a:t>
            </a:r>
            <a:r>
              <a:rPr lang="pt-BR" sz="3600" dirty="0" err="1" smtClean="0"/>
              <a:t>google</a:t>
            </a:r>
            <a:r>
              <a:rPr lang="pt-BR" sz="3600" dirty="0" smtClean="0"/>
              <a:t> e outros. Para “Demo”, mesmo o professor pedindo ao aluno para fazer um trabalho individual é quase certo que este será em grupo através da internet. Alunos fazem uma mistura, copiam colam, plagiam.  Assim sendo a internet precisa ser vista como uma plataforma de interatividade e troca de </a:t>
            </a:r>
            <a:r>
              <a:rPr lang="pt-BR" sz="3600" dirty="0" smtClean="0"/>
              <a:t>informações e estudar </a:t>
            </a:r>
            <a:r>
              <a:rPr lang="pt-BR" sz="3600" dirty="0" smtClean="0"/>
              <a:t>juntos soluções para o assunto proposto.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9286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1213852" y="862886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005644" y="770588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213852" y="15841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1366252" y="17365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1518652" y="18889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Possibilidades  no estudo virtual.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>
          <a:xfrm>
            <a:off x="1486203" y="3110248"/>
            <a:ext cx="10018713" cy="3124201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Jogadores virtuais.</a:t>
            </a:r>
          </a:p>
          <a:p>
            <a:r>
              <a:rPr lang="pt-BR" dirty="0" smtClean="0"/>
              <a:t>Discussões </a:t>
            </a:r>
            <a:r>
              <a:rPr lang="pt-BR" dirty="0" smtClean="0"/>
              <a:t>sistemáticas de problemas e possíveis saídas, invenções, alterações e possíveis vitórias.</a:t>
            </a:r>
          </a:p>
          <a:p>
            <a:pPr marL="0" indent="0">
              <a:buNone/>
            </a:pPr>
            <a:r>
              <a:rPr lang="pt-BR" dirty="0" smtClean="0"/>
              <a:t>Crianças autoras de ficção.</a:t>
            </a:r>
          </a:p>
          <a:p>
            <a:r>
              <a:rPr lang="pt-BR" dirty="0" smtClean="0"/>
              <a:t>Discutem juntas suas criações, formas de divulgação, criatividade e reconstrução, alternativas de produção etc.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96521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1213852" y="862886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213852" y="15841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567975" y="141669"/>
            <a:ext cx="10018713" cy="1752599"/>
          </a:xfrm>
        </p:spPr>
        <p:txBody>
          <a:bodyPr/>
          <a:lstStyle/>
          <a:p>
            <a:r>
              <a:rPr lang="pt-BR" dirty="0" smtClean="0"/>
              <a:t>Alfabetização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1271379" y="2009641"/>
            <a:ext cx="10018713" cy="3124201"/>
          </a:xfrm>
        </p:spPr>
        <p:txBody>
          <a:bodyPr/>
          <a:lstStyle/>
          <a:p>
            <a:r>
              <a:rPr lang="pt-BR" dirty="0" smtClean="0"/>
              <a:t>Algo semelhante se espera, na alfabetização. (discussões, melhorias, compartilhamento, interações...)</a:t>
            </a:r>
          </a:p>
          <a:p>
            <a:r>
              <a:rPr lang="pt-BR" dirty="0" smtClean="0"/>
              <a:t>O uso  virtual estimula a necessidade de ler e escrever decorrente da necessidade de enviar e-mail, usar </a:t>
            </a:r>
            <a:r>
              <a:rPr lang="pt-BR" dirty="0" smtClean="0"/>
              <a:t>blogs, navegar </a:t>
            </a:r>
            <a:r>
              <a:rPr lang="pt-BR" dirty="0" smtClean="0"/>
              <a:t>na internet e interagir  livremente.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9578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1213852" y="862886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3" name="Espaço Reservado para Conteúdo 2"/>
          <p:cNvSpPr txBox="1">
            <a:spLocks/>
          </p:cNvSpPr>
          <p:nvPr/>
        </p:nvSpPr>
        <p:spPr>
          <a:xfrm>
            <a:off x="1213852" y="15841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>
          <a:xfrm>
            <a:off x="1366252" y="17365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5" name="Títu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Wikipedia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texto é um produto coletivo. .Não há autor definido. Todos são autores, podendo deter grande qualidade, dependendo da ética coletiva, se todos buscarem a autoridade do argumento, evitando o argumento da autoridade, menos fundamentado que são facilmente </a:t>
            </a:r>
            <a:r>
              <a:rPr lang="pt-BR" dirty="0" smtClean="0"/>
              <a:t>substituídos </a:t>
            </a:r>
            <a:r>
              <a:rPr lang="pt-BR" dirty="0" smtClean="0"/>
              <a:t>por outros muito mais fundamentados. No coletivo os argumentos </a:t>
            </a:r>
            <a:r>
              <a:rPr lang="pt-BR" dirty="0" smtClean="0"/>
              <a:t>possuem </a:t>
            </a:r>
            <a:r>
              <a:rPr lang="pt-BR" dirty="0" smtClean="0"/>
              <a:t>uma estrutura mais sólida.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013402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1213852" y="1584103"/>
            <a:ext cx="10018713" cy="5417712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8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6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Char char="•"/>
              <a:defRPr sz="14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pt-BR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>
          <a:xfrm>
            <a:off x="1213852" y="319314"/>
            <a:ext cx="10289172" cy="6538685"/>
          </a:xfrm>
        </p:spPr>
        <p:txBody>
          <a:bodyPr>
            <a:normAutofit/>
          </a:bodyPr>
          <a:lstStyle/>
          <a:p>
            <a:r>
              <a:rPr lang="pt-BR" dirty="0" smtClean="0"/>
              <a:t>A presença virtual torna se referência, muda-se o tom da discussão em torno da educação a distância. “Saber estudar virtualmente será tema central de nossas vidas daqui para frente. Professor e aluno terão de se  confrontar com esse desafio, com inteligência e ética de cada um para fazer bom uso. ”A pressão dos conteúdos são decrescentes, tendo em vista que são infinitos e nunca se esgotam. Estudamos o que convém para melhor formação adequada do profissional. Além de </a:t>
            </a:r>
            <a:r>
              <a:rPr lang="pt-BR" smtClean="0"/>
              <a:t>dominar </a:t>
            </a:r>
            <a:r>
              <a:rPr lang="pt-BR" smtClean="0"/>
              <a:t>conteúdos, </a:t>
            </a:r>
            <a:r>
              <a:rPr lang="pt-BR" dirty="0" smtClean="0"/>
              <a:t>necessário se faz saber pensar visando a renovação dos conteúdos e a própria profissão.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“ Uma potencialidade, não é uma fatalidade, claro.” (PEDRO DEMO)</a:t>
            </a:r>
          </a:p>
          <a:p>
            <a:pPr marL="0" indent="0"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38684001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e">
  <a:themeElements>
    <a:clrScheme name="Paralax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TM03457496[[fn=Paralaxe]]</Template>
  <TotalTime>95</TotalTime>
  <Words>404</Words>
  <Application>Microsoft Office PowerPoint</Application>
  <PresentationFormat>Widescreen</PresentationFormat>
  <Paragraphs>35</Paragraphs>
  <Slides>6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0" baseType="lpstr">
      <vt:lpstr>Arial</vt:lpstr>
      <vt:lpstr>Corbel</vt:lpstr>
      <vt:lpstr>Estrangelo Edessa</vt:lpstr>
      <vt:lpstr>Paralaxe</vt:lpstr>
      <vt:lpstr>ESCOLA ESTADUAL DELFINA NOGUEIRA DE SOUZA NOVA ALVORADA DO SUL – MS PROGETEC – ADILSON </vt:lpstr>
      <vt:lpstr>Apresentação do PowerPoint</vt:lpstr>
      <vt:lpstr>Possibilidades  no estudo virtual. </vt:lpstr>
      <vt:lpstr>Alfabetização</vt:lpstr>
      <vt:lpstr>Wikipedia</vt:lpstr>
      <vt:lpstr>Apresentação do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ESCOLA ESTADUAL DELFINA NOGUEIRA DE SOUZA NOVA ALVORADA DO SUL – MS PROGETEC – ADILSON</dc:title>
  <dc:creator>ADILSON</dc:creator>
  <cp:lastModifiedBy>ADILSON</cp:lastModifiedBy>
  <cp:revision>21</cp:revision>
  <dcterms:created xsi:type="dcterms:W3CDTF">2015-03-27T20:45:42Z</dcterms:created>
  <dcterms:modified xsi:type="dcterms:W3CDTF">2015-03-29T00:27:24Z</dcterms:modified>
</cp:coreProperties>
</file>